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33"/>
  </p:notesMasterIdLst>
  <p:sldIdLst>
    <p:sldId id="256" r:id="rId3"/>
    <p:sldId id="262" r:id="rId4"/>
    <p:sldId id="796" r:id="rId5"/>
    <p:sldId id="264" r:id="rId6"/>
    <p:sldId id="265" r:id="rId7"/>
    <p:sldId id="268" r:id="rId8"/>
    <p:sldId id="263" r:id="rId9"/>
    <p:sldId id="270" r:id="rId10"/>
    <p:sldId id="271" r:id="rId11"/>
    <p:sldId id="266" r:id="rId12"/>
    <p:sldId id="269" r:id="rId13"/>
    <p:sldId id="273" r:id="rId14"/>
    <p:sldId id="274" r:id="rId15"/>
    <p:sldId id="275" r:id="rId16"/>
    <p:sldId id="276" r:id="rId17"/>
    <p:sldId id="277" r:id="rId18"/>
    <p:sldId id="272" r:id="rId19"/>
    <p:sldId id="278" r:id="rId20"/>
    <p:sldId id="791" r:id="rId21"/>
    <p:sldId id="792" r:id="rId22"/>
    <p:sldId id="279" r:id="rId23"/>
    <p:sldId id="281" r:id="rId24"/>
    <p:sldId id="280" r:id="rId25"/>
    <p:sldId id="282" r:id="rId26"/>
    <p:sldId id="284" r:id="rId27"/>
    <p:sldId id="793" r:id="rId28"/>
    <p:sldId id="794" r:id="rId29"/>
    <p:sldId id="795" r:id="rId30"/>
    <p:sldId id="283" r:id="rId31"/>
    <p:sldId id="285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E2B"/>
    <a:srgbClr val="70AD47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BD56E-952C-0749-877D-C6367760A386}" v="72" dt="2025-03-01T19:14:21.937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96" autoAdjust="0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11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832BD56E-952C-0749-877D-C6367760A386}"/>
    <pc:docChg chg="undo custSel modSld">
      <pc:chgData name="Francisco Javier Bonet García" userId="c67cd2f5-7354-47bd-a51e-00312a09adde" providerId="ADAL" clId="{832BD56E-952C-0749-877D-C6367760A386}" dt="2025-03-01T19:14:21.937" v="819"/>
      <pc:docMkLst>
        <pc:docMk/>
      </pc:docMkLst>
      <pc:sldChg chg="addSp delSp modSp mod delAnim modAnim">
        <pc:chgData name="Francisco Javier Bonet García" userId="c67cd2f5-7354-47bd-a51e-00312a09adde" providerId="ADAL" clId="{832BD56E-952C-0749-877D-C6367760A386}" dt="2025-03-01T19:14:21.937" v="819"/>
        <pc:sldMkLst>
          <pc:docMk/>
          <pc:sldMk cId="0" sldId="262"/>
        </pc:sldMkLst>
        <pc:spChg chg="add mod">
          <ac:chgData name="Francisco Javier Bonet García" userId="c67cd2f5-7354-47bd-a51e-00312a09adde" providerId="ADAL" clId="{832BD56E-952C-0749-877D-C6367760A386}" dt="2025-03-01T18:46:25.763" v="222" actId="465"/>
          <ac:spMkLst>
            <pc:docMk/>
            <pc:sldMk cId="0" sldId="262"/>
            <ac:spMk id="2" creationId="{819932C6-1040-8668-5B5E-FB3AA0DF50BB}"/>
          </ac:spMkLst>
        </pc:spChg>
        <pc:spChg chg="add mod">
          <ac:chgData name="Francisco Javier Bonet García" userId="c67cd2f5-7354-47bd-a51e-00312a09adde" providerId="ADAL" clId="{832BD56E-952C-0749-877D-C6367760A386}" dt="2025-03-01T18:32:29.272" v="128" actId="14100"/>
          <ac:spMkLst>
            <pc:docMk/>
            <pc:sldMk cId="0" sldId="262"/>
            <ac:spMk id="14" creationId="{805B6234-2F59-5258-471D-345D63F9D4D2}"/>
          </ac:spMkLst>
        </pc:spChg>
        <pc:spChg chg="mod topLvl">
          <ac:chgData name="Francisco Javier Bonet García" userId="c67cd2f5-7354-47bd-a51e-00312a09adde" providerId="ADAL" clId="{832BD56E-952C-0749-877D-C6367760A386}" dt="2025-03-01T18:31:50.322" v="123" actId="1076"/>
          <ac:spMkLst>
            <pc:docMk/>
            <pc:sldMk cId="0" sldId="262"/>
            <ac:spMk id="17" creationId="{4E09688B-44B9-E630-5FB9-7C7C78DCFD03}"/>
          </ac:spMkLst>
        </pc:spChg>
        <pc:spChg chg="add mod">
          <ac:chgData name="Francisco Javier Bonet García" userId="c67cd2f5-7354-47bd-a51e-00312a09adde" providerId="ADAL" clId="{832BD56E-952C-0749-877D-C6367760A386}" dt="2025-03-01T18:32:23.113" v="127" actId="108"/>
          <ac:spMkLst>
            <pc:docMk/>
            <pc:sldMk cId="0" sldId="262"/>
            <ac:spMk id="18" creationId="{A4452DA2-77D3-3144-9552-2F47BE846760}"/>
          </ac:spMkLst>
        </pc:spChg>
        <pc:spChg chg="add mod">
          <ac:chgData name="Francisco Javier Bonet García" userId="c67cd2f5-7354-47bd-a51e-00312a09adde" providerId="ADAL" clId="{832BD56E-952C-0749-877D-C6367760A386}" dt="2025-03-01T18:33:16.331" v="132"/>
          <ac:spMkLst>
            <pc:docMk/>
            <pc:sldMk cId="0" sldId="262"/>
            <ac:spMk id="19" creationId="{2D24E643-7207-D893-4903-5A4C2A0BA0B0}"/>
          </ac:spMkLst>
        </pc:spChg>
        <pc:spChg chg="add mod">
          <ac:chgData name="Francisco Javier Bonet García" userId="c67cd2f5-7354-47bd-a51e-00312a09adde" providerId="ADAL" clId="{832BD56E-952C-0749-877D-C6367760A386}" dt="2025-03-01T18:50:17.339" v="462" actId="1038"/>
          <ac:spMkLst>
            <pc:docMk/>
            <pc:sldMk cId="0" sldId="262"/>
            <ac:spMk id="21" creationId="{39B5A5C2-50A2-5558-A9E0-53F9BE0C9F0B}"/>
          </ac:spMkLst>
        </pc:spChg>
        <pc:spChg chg="add mod">
          <ac:chgData name="Francisco Javier Bonet García" userId="c67cd2f5-7354-47bd-a51e-00312a09adde" providerId="ADAL" clId="{832BD56E-952C-0749-877D-C6367760A386}" dt="2025-03-01T18:49:56.613" v="425" actId="1076"/>
          <ac:spMkLst>
            <pc:docMk/>
            <pc:sldMk cId="0" sldId="262"/>
            <ac:spMk id="24" creationId="{7018E478-06E1-5586-1F89-2DCDF3D6702F}"/>
          </ac:spMkLst>
        </pc:spChg>
        <pc:spChg chg="add mod">
          <ac:chgData name="Francisco Javier Bonet García" userId="c67cd2f5-7354-47bd-a51e-00312a09adde" providerId="ADAL" clId="{832BD56E-952C-0749-877D-C6367760A386}" dt="2025-03-01T18:51:19.237" v="577" actId="1035"/>
          <ac:spMkLst>
            <pc:docMk/>
            <pc:sldMk cId="0" sldId="262"/>
            <ac:spMk id="29" creationId="{E24042EE-523C-792B-BF9E-A60E1D8ED311}"/>
          </ac:spMkLst>
        </pc:spChg>
        <pc:spChg chg="add mod">
          <ac:chgData name="Francisco Javier Bonet García" userId="c67cd2f5-7354-47bd-a51e-00312a09adde" providerId="ADAL" clId="{832BD56E-952C-0749-877D-C6367760A386}" dt="2025-03-01T18:51:11.369" v="568" actId="20577"/>
          <ac:spMkLst>
            <pc:docMk/>
            <pc:sldMk cId="0" sldId="262"/>
            <ac:spMk id="31" creationId="{EF09E952-1A66-DD14-2AA4-76ABBB8C7347}"/>
          </ac:spMkLst>
        </pc:spChg>
        <pc:spChg chg="add mod">
          <ac:chgData name="Francisco Javier Bonet García" userId="c67cd2f5-7354-47bd-a51e-00312a09adde" providerId="ADAL" clId="{832BD56E-952C-0749-877D-C6367760A386}" dt="2025-03-01T18:59:54.600" v="702" actId="207"/>
          <ac:spMkLst>
            <pc:docMk/>
            <pc:sldMk cId="0" sldId="262"/>
            <ac:spMk id="32" creationId="{9A98AEF3-98D5-CCA5-7672-452173AFB306}"/>
          </ac:spMkLst>
        </pc:spChg>
        <pc:spChg chg="add mod">
          <ac:chgData name="Francisco Javier Bonet García" userId="c67cd2f5-7354-47bd-a51e-00312a09adde" providerId="ADAL" clId="{832BD56E-952C-0749-877D-C6367760A386}" dt="2025-03-01T19:00:53.515" v="760" actId="1076"/>
          <ac:spMkLst>
            <pc:docMk/>
            <pc:sldMk cId="0" sldId="262"/>
            <ac:spMk id="36" creationId="{ACEC6E0B-9300-2476-EEEA-64EAC1C62A83}"/>
          </ac:spMkLst>
        </pc:spChg>
        <pc:spChg chg="add mod">
          <ac:chgData name="Francisco Javier Bonet García" userId="c67cd2f5-7354-47bd-a51e-00312a09adde" providerId="ADAL" clId="{832BD56E-952C-0749-877D-C6367760A386}" dt="2025-03-01T19:02:43.392" v="772"/>
          <ac:spMkLst>
            <pc:docMk/>
            <pc:sldMk cId="0" sldId="262"/>
            <ac:spMk id="39" creationId="{3E05A548-6D5D-7223-B86D-9BFE7A80C38E}"/>
          </ac:spMkLst>
        </pc:spChg>
        <pc:spChg chg="add mod">
          <ac:chgData name="Francisco Javier Bonet García" userId="c67cd2f5-7354-47bd-a51e-00312a09adde" providerId="ADAL" clId="{832BD56E-952C-0749-877D-C6367760A386}" dt="2025-03-01T19:04:03.868" v="803" actId="113"/>
          <ac:spMkLst>
            <pc:docMk/>
            <pc:sldMk cId="0" sldId="262"/>
            <ac:spMk id="41" creationId="{07DAC793-29F7-650B-FB29-9A9F6EEA972F}"/>
          </ac:spMkLst>
        </pc:spChg>
        <pc:spChg chg="add mod">
          <ac:chgData name="Francisco Javier Bonet García" userId="c67cd2f5-7354-47bd-a51e-00312a09adde" providerId="ADAL" clId="{832BD56E-952C-0749-877D-C6367760A386}" dt="2025-03-01T19:10:46.649" v="807" actId="108"/>
          <ac:spMkLst>
            <pc:docMk/>
            <pc:sldMk cId="0" sldId="262"/>
            <ac:spMk id="44" creationId="{BC2E0D69-1C63-7674-2011-4D4B58108CDF}"/>
          </ac:spMkLst>
        </pc:spChg>
        <pc:grpChg chg="add del mod">
          <ac:chgData name="Francisco Javier Bonet García" userId="c67cd2f5-7354-47bd-a51e-00312a09adde" providerId="ADAL" clId="{832BD56E-952C-0749-877D-C6367760A386}" dt="2025-03-01T18:31:26.128" v="63" actId="165"/>
          <ac:grpSpMkLst>
            <pc:docMk/>
            <pc:sldMk cId="0" sldId="262"/>
            <ac:grpSpMk id="15" creationId="{F62A930D-E801-F136-95BD-BC37F3BB2D57}"/>
          </ac:grpSpMkLst>
        </pc:grpChg>
        <pc:grpChg chg="add">
          <ac:chgData name="Francisco Javier Bonet García" userId="c67cd2f5-7354-47bd-a51e-00312a09adde" providerId="ADAL" clId="{832BD56E-952C-0749-877D-C6367760A386}" dt="2025-03-01T19:12:18.951" v="809" actId="164"/>
          <ac:grpSpMkLst>
            <pc:docMk/>
            <pc:sldMk cId="0" sldId="262"/>
            <ac:grpSpMk id="45" creationId="{447C1D99-4C6B-EF4A-4392-04800B9D01AD}"/>
          </ac:grpSpMkLst>
        </pc:grpChg>
        <pc:grpChg chg="add">
          <ac:chgData name="Francisco Javier Bonet García" userId="c67cd2f5-7354-47bd-a51e-00312a09adde" providerId="ADAL" clId="{832BD56E-952C-0749-877D-C6367760A386}" dt="2025-03-01T19:12:28.333" v="810" actId="164"/>
          <ac:grpSpMkLst>
            <pc:docMk/>
            <pc:sldMk cId="0" sldId="262"/>
            <ac:grpSpMk id="46" creationId="{46F94FB1-B9ED-6D62-F641-7172A9AFF99E}"/>
          </ac:grpSpMkLst>
        </pc:grpChg>
        <pc:grpChg chg="add">
          <ac:chgData name="Francisco Javier Bonet García" userId="c67cd2f5-7354-47bd-a51e-00312a09adde" providerId="ADAL" clId="{832BD56E-952C-0749-877D-C6367760A386}" dt="2025-03-01T19:12:35.331" v="811" actId="164"/>
          <ac:grpSpMkLst>
            <pc:docMk/>
            <pc:sldMk cId="0" sldId="262"/>
            <ac:grpSpMk id="47" creationId="{C6651A26-D72E-456A-45B4-CCEE84D7CBFA}"/>
          </ac:grpSpMkLst>
        </pc:grpChg>
        <pc:grpChg chg="add">
          <ac:chgData name="Francisco Javier Bonet García" userId="c67cd2f5-7354-47bd-a51e-00312a09adde" providerId="ADAL" clId="{832BD56E-952C-0749-877D-C6367760A386}" dt="2025-03-01T19:12:54.082" v="812" actId="164"/>
          <ac:grpSpMkLst>
            <pc:docMk/>
            <pc:sldMk cId="0" sldId="262"/>
            <ac:grpSpMk id="48" creationId="{424884AF-8600-4749-8806-0E3C818FA360}"/>
          </ac:grpSpMkLst>
        </pc:grpChg>
        <pc:grpChg chg="add">
          <ac:chgData name="Francisco Javier Bonet García" userId="c67cd2f5-7354-47bd-a51e-00312a09adde" providerId="ADAL" clId="{832BD56E-952C-0749-877D-C6367760A386}" dt="2025-03-01T19:13:01.848" v="813" actId="164"/>
          <ac:grpSpMkLst>
            <pc:docMk/>
            <pc:sldMk cId="0" sldId="262"/>
            <ac:grpSpMk id="49" creationId="{83674911-223F-7A49-30D3-5DBC501BD26D}"/>
          </ac:grpSpMkLst>
        </pc:grpChg>
        <pc:grpChg chg="add">
          <ac:chgData name="Francisco Javier Bonet García" userId="c67cd2f5-7354-47bd-a51e-00312a09adde" providerId="ADAL" clId="{832BD56E-952C-0749-877D-C6367760A386}" dt="2025-03-01T19:13:11.084" v="814" actId="164"/>
          <ac:grpSpMkLst>
            <pc:docMk/>
            <pc:sldMk cId="0" sldId="262"/>
            <ac:grpSpMk id="50" creationId="{C2990653-BDAB-2FE4-595A-DC6F7ABE7AEF}"/>
          </ac:grpSpMkLst>
        </pc:grpChg>
        <pc:cxnChg chg="add del mod">
          <ac:chgData name="Francisco Javier Bonet García" userId="c67cd2f5-7354-47bd-a51e-00312a09adde" providerId="ADAL" clId="{832BD56E-952C-0749-877D-C6367760A386}" dt="2025-03-01T18:30:20.381" v="56" actId="478"/>
          <ac:cxnSpMkLst>
            <pc:docMk/>
            <pc:sldMk cId="0" sldId="262"/>
            <ac:cxnSpMk id="13" creationId="{7BCB0292-25E1-1C88-3782-C978B886EE7E}"/>
          </ac:cxnSpMkLst>
        </pc:cxnChg>
        <pc:cxnChg chg="del mod topLvl">
          <ac:chgData name="Francisco Javier Bonet García" userId="c67cd2f5-7354-47bd-a51e-00312a09adde" providerId="ADAL" clId="{832BD56E-952C-0749-877D-C6367760A386}" dt="2025-03-01T18:31:54.238" v="124" actId="478"/>
          <ac:cxnSpMkLst>
            <pc:docMk/>
            <pc:sldMk cId="0" sldId="262"/>
            <ac:cxnSpMk id="16" creationId="{86B9B564-64C9-3BA4-AEA7-A5311ADEB78C}"/>
          </ac:cxnSpMkLst>
        </pc:cxnChg>
        <pc:cxnChg chg="add mod">
          <ac:chgData name="Francisco Javier Bonet García" userId="c67cd2f5-7354-47bd-a51e-00312a09adde" providerId="ADAL" clId="{832BD56E-952C-0749-877D-C6367760A386}" dt="2025-03-01T18:49:59.568" v="426" actId="14100"/>
          <ac:cxnSpMkLst>
            <pc:docMk/>
            <pc:sldMk cId="0" sldId="262"/>
            <ac:cxnSpMk id="25" creationId="{48B83E5F-F882-AF86-7A87-E86758B29832}"/>
          </ac:cxnSpMkLst>
        </pc:cxnChg>
        <pc:cxnChg chg="add mod">
          <ac:chgData name="Francisco Javier Bonet García" userId="c67cd2f5-7354-47bd-a51e-00312a09adde" providerId="ADAL" clId="{832BD56E-952C-0749-877D-C6367760A386}" dt="2025-03-01T18:50:38.604" v="484" actId="571"/>
          <ac:cxnSpMkLst>
            <pc:docMk/>
            <pc:sldMk cId="0" sldId="262"/>
            <ac:cxnSpMk id="30" creationId="{61E41CC2-3E5B-94CC-0CF1-A2D1C6AC7518}"/>
          </ac:cxnSpMkLst>
        </pc:cxnChg>
        <pc:cxnChg chg="add mod">
          <ac:chgData name="Francisco Javier Bonet García" userId="c67cd2f5-7354-47bd-a51e-00312a09adde" providerId="ADAL" clId="{832BD56E-952C-0749-877D-C6367760A386}" dt="2025-03-01T19:00:16.141" v="707" actId="692"/>
          <ac:cxnSpMkLst>
            <pc:docMk/>
            <pc:sldMk cId="0" sldId="262"/>
            <ac:cxnSpMk id="33" creationId="{0653ABE4-8669-E669-5B58-1AA0C76F3F5C}"/>
          </ac:cxnSpMkLst>
        </pc:cxnChg>
        <pc:cxnChg chg="add del mod">
          <ac:chgData name="Francisco Javier Bonet García" userId="c67cd2f5-7354-47bd-a51e-00312a09adde" providerId="ADAL" clId="{832BD56E-952C-0749-877D-C6367760A386}" dt="2025-03-01T19:01:18.649" v="764" actId="478"/>
          <ac:cxnSpMkLst>
            <pc:docMk/>
            <pc:sldMk cId="0" sldId="262"/>
            <ac:cxnSpMk id="37" creationId="{45A6ED1A-304B-A533-1E3C-1AFA0C8C240F}"/>
          </ac:cxnSpMkLst>
        </pc:cxnChg>
        <pc:cxnChg chg="add mod">
          <ac:chgData name="Francisco Javier Bonet García" userId="c67cd2f5-7354-47bd-a51e-00312a09adde" providerId="ADAL" clId="{832BD56E-952C-0749-877D-C6367760A386}" dt="2025-03-01T19:10:55.332" v="808" actId="692"/>
          <ac:cxnSpMkLst>
            <pc:docMk/>
            <pc:sldMk cId="0" sldId="262"/>
            <ac:cxnSpMk id="43" creationId="{F24FE693-B5CC-E591-A17A-D31976AF3BF3}"/>
          </ac:cxnSpMkLst>
        </pc:cxnChg>
      </pc:sldChg>
    </pc:docChg>
  </pc:docChgLst>
  <pc:docChgLst>
    <pc:chgData name="Francisco Javier Bonet García" userId="c67cd2f5-7354-47bd-a51e-00312a09adde" providerId="ADAL" clId="{3BD49AD6-8788-2B42-8705-4C55C96DAF81}"/>
    <pc:docChg chg="custSel addSld modSld">
      <pc:chgData name="Francisco Javier Bonet García" userId="c67cd2f5-7354-47bd-a51e-00312a09adde" providerId="ADAL" clId="{3BD49AD6-8788-2B42-8705-4C55C96DAF81}" dt="2025-02-23T17:28:50.897" v="345" actId="20577"/>
      <pc:docMkLst>
        <pc:docMk/>
      </pc:docMkLst>
      <pc:sldChg chg="modSp mod">
        <pc:chgData name="Francisco Javier Bonet García" userId="c67cd2f5-7354-47bd-a51e-00312a09adde" providerId="ADAL" clId="{3BD49AD6-8788-2B42-8705-4C55C96DAF81}" dt="2025-02-23T17:28:50.897" v="345" actId="20577"/>
        <pc:sldMkLst>
          <pc:docMk/>
          <pc:sldMk cId="0" sldId="256"/>
        </pc:sldMkLst>
        <pc:spChg chg="mod">
          <ac:chgData name="Francisco Javier Bonet García" userId="c67cd2f5-7354-47bd-a51e-00312a09adde" providerId="ADAL" clId="{3BD49AD6-8788-2B42-8705-4C55C96DAF81}" dt="2025-02-23T17:28:50.897" v="345" actId="20577"/>
          <ac:spMkLst>
            <pc:docMk/>
            <pc:sldMk cId="0" sldId="256"/>
            <ac:spMk id="2" creationId="{2B6E6F99-21E7-FBD0-288B-5A1C84FCBE33}"/>
          </ac:spMkLst>
        </pc:spChg>
      </pc:sldChg>
      <pc:sldChg chg="addSp delSp modSp mod delAnim modAnim">
        <pc:chgData name="Francisco Javier Bonet García" userId="c67cd2f5-7354-47bd-a51e-00312a09adde" providerId="ADAL" clId="{3BD49AD6-8788-2B42-8705-4C55C96DAF81}" dt="2025-02-23T17:28:25.533" v="313"/>
        <pc:sldMkLst>
          <pc:docMk/>
          <pc:sldMk cId="0" sldId="262"/>
        </pc:sldMkLst>
        <pc:spChg chg="add mod">
          <ac:chgData name="Francisco Javier Bonet García" userId="c67cd2f5-7354-47bd-a51e-00312a09adde" providerId="ADAL" clId="{3BD49AD6-8788-2B42-8705-4C55C96DAF81}" dt="2025-02-23T17:25:24.161" v="212" actId="1038"/>
          <ac:spMkLst>
            <pc:docMk/>
            <pc:sldMk cId="0" sldId="262"/>
            <ac:spMk id="4" creationId="{8B9FC5BA-6A1E-33E4-D92A-2F06721867AF}"/>
          </ac:spMkLst>
        </pc:spChg>
        <pc:spChg chg="add mod">
          <ac:chgData name="Francisco Javier Bonet García" userId="c67cd2f5-7354-47bd-a51e-00312a09adde" providerId="ADAL" clId="{3BD49AD6-8788-2B42-8705-4C55C96DAF81}" dt="2025-02-23T17:26:10.871" v="261" actId="1035"/>
          <ac:spMkLst>
            <pc:docMk/>
            <pc:sldMk cId="0" sldId="262"/>
            <ac:spMk id="9" creationId="{EF4A7C35-93A4-5E8E-614A-748E4D4228CD}"/>
          </ac:spMkLst>
        </pc:spChg>
        <pc:spChg chg="add mod">
          <ac:chgData name="Francisco Javier Bonet García" userId="c67cd2f5-7354-47bd-a51e-00312a09adde" providerId="ADAL" clId="{3BD49AD6-8788-2B42-8705-4C55C96DAF81}" dt="2025-02-23T17:27:49.649" v="309" actId="164"/>
          <ac:spMkLst>
            <pc:docMk/>
            <pc:sldMk cId="0" sldId="262"/>
            <ac:spMk id="10" creationId="{453C68B9-6CA8-3D8A-28FB-2D8C4A3295FF}"/>
          </ac:spMkLst>
        </pc:spChg>
        <pc:spChg chg="mod">
          <ac:chgData name="Francisco Javier Bonet García" userId="c67cd2f5-7354-47bd-a51e-00312a09adde" providerId="ADAL" clId="{3BD49AD6-8788-2B42-8705-4C55C96DAF81}" dt="2025-02-23T17:25:24.161" v="212" actId="1038"/>
          <ac:spMkLst>
            <pc:docMk/>
            <pc:sldMk cId="0" sldId="262"/>
            <ac:spMk id="12" creationId="{C84C3FD0-5C52-4835-78F6-E2EDC2395D5F}"/>
          </ac:spMkLst>
        </pc:spChg>
        <pc:spChg chg="add mod">
          <ac:chgData name="Francisco Javier Bonet García" userId="c67cd2f5-7354-47bd-a51e-00312a09adde" providerId="ADAL" clId="{3BD49AD6-8788-2B42-8705-4C55C96DAF81}" dt="2025-02-23T17:27:41.368" v="308" actId="164"/>
          <ac:spMkLst>
            <pc:docMk/>
            <pc:sldMk cId="0" sldId="262"/>
            <ac:spMk id="20" creationId="{491DCF02-CF8A-E096-C858-9B413FD425D4}"/>
          </ac:spMkLst>
        </pc:spChg>
        <pc:grpChg chg="mod">
          <ac:chgData name="Francisco Javier Bonet García" userId="c67cd2f5-7354-47bd-a51e-00312a09adde" providerId="ADAL" clId="{3BD49AD6-8788-2B42-8705-4C55C96DAF81}" dt="2025-02-23T17:21:36.594" v="2" actId="14100"/>
          <ac:grpSpMkLst>
            <pc:docMk/>
            <pc:sldMk cId="0" sldId="262"/>
            <ac:grpSpMk id="6" creationId="{E7CF7836-09B2-10FC-DCA4-042FE757AA69}"/>
          </ac:grpSpMkLst>
        </pc:grpChg>
        <pc:grpChg chg="add mod">
          <ac:chgData name="Francisco Javier Bonet García" userId="c67cd2f5-7354-47bd-a51e-00312a09adde" providerId="ADAL" clId="{3BD49AD6-8788-2B42-8705-4C55C96DAF81}" dt="2025-02-23T17:27:41.368" v="308" actId="164"/>
          <ac:grpSpMkLst>
            <pc:docMk/>
            <pc:sldMk cId="0" sldId="262"/>
            <ac:grpSpMk id="22" creationId="{2B4BEDF1-B664-621A-9834-17C15F8BC0A5}"/>
          </ac:grpSpMkLst>
        </pc:grpChg>
        <pc:grpChg chg="add mod">
          <ac:chgData name="Francisco Javier Bonet García" userId="c67cd2f5-7354-47bd-a51e-00312a09adde" providerId="ADAL" clId="{3BD49AD6-8788-2B42-8705-4C55C96DAF81}" dt="2025-02-23T17:27:49.649" v="309" actId="164"/>
          <ac:grpSpMkLst>
            <pc:docMk/>
            <pc:sldMk cId="0" sldId="262"/>
            <ac:grpSpMk id="23" creationId="{F125BFE7-7A9C-D858-2775-D8C39C6A3F8E}"/>
          </ac:grpSpMkLst>
        </pc:grpChg>
        <pc:grpChg chg="del">
          <ac:chgData name="Francisco Javier Bonet García" userId="c67cd2f5-7354-47bd-a51e-00312a09adde" providerId="ADAL" clId="{3BD49AD6-8788-2B42-8705-4C55C96DAF81}" dt="2025-02-23T17:22:19.465" v="39" actId="478"/>
          <ac:grpSpMkLst>
            <pc:docMk/>
            <pc:sldMk cId="0" sldId="262"/>
            <ac:grpSpMk id="63" creationId="{803AB4C5-0716-6CEE-2204-0CEDBAA63D8B}"/>
          </ac:grpSpMkLst>
        </pc:grpChg>
        <pc:cxnChg chg="mod">
          <ac:chgData name="Francisco Javier Bonet García" userId="c67cd2f5-7354-47bd-a51e-00312a09adde" providerId="ADAL" clId="{3BD49AD6-8788-2B42-8705-4C55C96DAF81}" dt="2025-02-23T17:27:14.121" v="307" actId="14100"/>
          <ac:cxnSpMkLst>
            <pc:docMk/>
            <pc:sldMk cId="0" sldId="262"/>
            <ac:cxnSpMk id="3" creationId="{82F44147-0197-70B2-40B2-F61BA3BECA5E}"/>
          </ac:cxnSpMkLst>
        </pc:cxnChg>
        <pc:cxnChg chg="mod">
          <ac:chgData name="Francisco Javier Bonet García" userId="c67cd2f5-7354-47bd-a51e-00312a09adde" providerId="ADAL" clId="{3BD49AD6-8788-2B42-8705-4C55C96DAF81}" dt="2025-02-23T17:21:39.912" v="3" actId="14100"/>
          <ac:cxnSpMkLst>
            <pc:docMk/>
            <pc:sldMk cId="0" sldId="262"/>
            <ac:cxnSpMk id="5" creationId="{EE0FB5D1-3A27-0496-8CB2-289741D30E92}"/>
          </ac:cxnSpMkLst>
        </pc:cxnChg>
        <pc:cxnChg chg="add mod">
          <ac:chgData name="Francisco Javier Bonet García" userId="c67cd2f5-7354-47bd-a51e-00312a09adde" providerId="ADAL" clId="{3BD49AD6-8788-2B42-8705-4C55C96DAF81}" dt="2025-02-23T17:27:41.368" v="308" actId="164"/>
          <ac:cxnSpMkLst>
            <pc:docMk/>
            <pc:sldMk cId="0" sldId="262"/>
            <ac:cxnSpMk id="7" creationId="{2D3E46A8-8D25-769C-E188-3498D10C0C45}"/>
          </ac:cxnSpMkLst>
        </pc:cxnChg>
        <pc:cxnChg chg="add mod">
          <ac:chgData name="Francisco Javier Bonet García" userId="c67cd2f5-7354-47bd-a51e-00312a09adde" providerId="ADAL" clId="{3BD49AD6-8788-2B42-8705-4C55C96DAF81}" dt="2025-02-23T17:27:49.649" v="309" actId="164"/>
          <ac:cxnSpMkLst>
            <pc:docMk/>
            <pc:sldMk cId="0" sldId="262"/>
            <ac:cxnSpMk id="11" creationId="{AC8BCDFE-7F13-1D99-07A2-4142A86A9DB8}"/>
          </ac:cxnSpMkLst>
        </pc:cxnChg>
      </pc:sldChg>
      <pc:sldChg chg="add">
        <pc:chgData name="Francisco Javier Bonet García" userId="c67cd2f5-7354-47bd-a51e-00312a09adde" providerId="ADAL" clId="{3BD49AD6-8788-2B42-8705-4C55C96DAF81}" dt="2025-02-23T17:21:26.479" v="0"/>
        <pc:sldMkLst>
          <pc:docMk/>
          <pc:sldMk cId="2013771638" sldId="7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48DB696B-FB8C-597F-1B71-D8E37C49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9CF566DE-7DBA-D647-BA8E-766B90B81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5FA4A9CF-CBB3-3D91-B3C3-A70AF623E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14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814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27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16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1.sv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31.svg"/><Relationship Id="rId10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3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icked_proble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(1998)008%5B0332:EATLTA%5D2.0.CO;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6F99-21E7-FBD0-288B-5A1C84FCBE33}"/>
              </a:ext>
            </a:extLst>
          </p:cNvPr>
          <p:cNvSpPr txBox="1"/>
          <p:nvPr/>
        </p:nvSpPr>
        <p:spPr>
          <a:xfrm>
            <a:off x="1511778" y="276045"/>
            <a:ext cx="612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70AD47"/>
                </a:solidFill>
              </a:rPr>
              <a:t>Hilo argumental de la asignatura</a:t>
            </a:r>
            <a:endParaRPr lang="x-none" sz="3600" b="1" dirty="0">
              <a:solidFill>
                <a:srgbClr val="70AD47"/>
              </a:solidFill>
            </a:endParaRPr>
          </a:p>
        </p:txBody>
      </p:sp>
      <p:pic>
        <p:nvPicPr>
          <p:cNvPr id="1026" name="Picture 2" descr="A new form of sea defence is part natural, part artificial | The Economist">
            <a:extLst>
              <a:ext uri="{FF2B5EF4-FFF2-40B4-BE49-F238E27FC236}">
                <a16:creationId xmlns:a16="http://schemas.microsoft.com/office/drawing/2014/main" id="{C9F2AF11-2F25-05E5-5D40-7DFBB9D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8D2B6-00BD-B191-15D5-6A8608F832B1}"/>
              </a:ext>
            </a:extLst>
          </p:cNvPr>
          <p:cNvSpPr txBox="1"/>
          <p:nvPr/>
        </p:nvSpPr>
        <p:spPr>
          <a:xfrm>
            <a:off x="353683" y="6538824"/>
            <a:ext cx="8134710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x-none" sz="1100" b="1" dirty="0">
                <a:solidFill>
                  <a:schemeClr val="bg1"/>
                </a:solidFill>
              </a:rPr>
              <a:t>https://www.economist.com/science-and-technology/a-new-form-of-sea-defence-is-part-natural-part-artificial/21804386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4496530" y="611580"/>
            <a:ext cx="2459442" cy="648512"/>
            <a:chOff x="2080895" y="595223"/>
            <a:chExt cx="1714728" cy="105697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95" y="595223"/>
              <a:ext cx="1714728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>
              <a:cxnSpLocks/>
            </p:cNvCxnSpPr>
            <p:nvPr/>
          </p:nvCxnSpPr>
          <p:spPr>
            <a:xfrm>
              <a:off x="2976113" y="595223"/>
              <a:ext cx="629772" cy="1056971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6405144" y="1259279"/>
            <a:ext cx="24032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Sistemas complejos adaptativos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4" name="Google Shape;180;p7">
            <a:extLst>
              <a:ext uri="{FF2B5EF4-FFF2-40B4-BE49-F238E27FC236}">
                <a16:creationId xmlns:a16="http://schemas.microsoft.com/office/drawing/2014/main" id="{8B9FC5BA-6A1E-33E4-D92A-2F06721867AF}"/>
              </a:ext>
            </a:extLst>
          </p:cNvPr>
          <p:cNvSpPr txBox="1"/>
          <p:nvPr/>
        </p:nvSpPr>
        <p:spPr>
          <a:xfrm>
            <a:off x="6405144" y="2669611"/>
            <a:ext cx="240320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Socioecosistema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9" name="Google Shape;180;p7">
            <a:extLst>
              <a:ext uri="{FF2B5EF4-FFF2-40B4-BE49-F238E27FC236}">
                <a16:creationId xmlns:a16="http://schemas.microsoft.com/office/drawing/2014/main" id="{EF4A7C35-93A4-5E8E-614A-748E4D4228CD}"/>
              </a:ext>
            </a:extLst>
          </p:cNvPr>
          <p:cNvSpPr txBox="1"/>
          <p:nvPr/>
        </p:nvSpPr>
        <p:spPr>
          <a:xfrm>
            <a:off x="3821368" y="2556442"/>
            <a:ext cx="153131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Cambio global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5BFE7-7A9C-D858-2775-D8C39C6A3F8E}"/>
              </a:ext>
            </a:extLst>
          </p:cNvPr>
          <p:cNvGrpSpPr/>
          <p:nvPr/>
        </p:nvGrpSpPr>
        <p:grpSpPr>
          <a:xfrm>
            <a:off x="5078027" y="2619733"/>
            <a:ext cx="1605803" cy="553998"/>
            <a:chOff x="5078027" y="2619733"/>
            <a:chExt cx="1605803" cy="5539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8BCDFE-7F13-1D99-07A2-4142A86A9D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8027" y="2892609"/>
              <a:ext cx="1605803" cy="0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C68B9-6CA8-3D8A-28FB-2D8C4A3295FF}"/>
                </a:ext>
              </a:extLst>
            </p:cNvPr>
            <p:cNvSpPr txBox="1"/>
            <p:nvPr/>
          </p:nvSpPr>
          <p:spPr>
            <a:xfrm>
              <a:off x="5352682" y="2619733"/>
              <a:ext cx="12328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En la actualidad el contexto de este sistema está condicionado por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4BEDF1-B664-621A-9834-17C15F8BC0A5}"/>
              </a:ext>
            </a:extLst>
          </p:cNvPr>
          <p:cNvGrpSpPr/>
          <p:nvPr/>
        </p:nvGrpSpPr>
        <p:grpSpPr>
          <a:xfrm>
            <a:off x="6955972" y="1967125"/>
            <a:ext cx="1392677" cy="776075"/>
            <a:chOff x="6955972" y="1967125"/>
            <a:chExt cx="1392677" cy="77607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3E46A8-8D25-769C-E188-3498D10C0C45}"/>
                </a:ext>
              </a:extLst>
            </p:cNvPr>
            <p:cNvCxnSpPr>
              <a:cxnSpLocks/>
            </p:cNvCxnSpPr>
            <p:nvPr/>
          </p:nvCxnSpPr>
          <p:spPr>
            <a:xfrm>
              <a:off x="7606744" y="1967125"/>
              <a:ext cx="0" cy="77607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1DCF02-CF8A-E096-C858-9B413FD425D4}"/>
                </a:ext>
              </a:extLst>
            </p:cNvPr>
            <p:cNvSpPr txBox="1"/>
            <p:nvPr/>
          </p:nvSpPr>
          <p:spPr>
            <a:xfrm>
              <a:off x="6955972" y="2114479"/>
              <a:ext cx="13926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Nuestro sistema complejo objetivo es el 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  <p:sp>
        <p:nvSpPr>
          <p:cNvPr id="2" name="Google Shape;180;p7">
            <a:extLst>
              <a:ext uri="{FF2B5EF4-FFF2-40B4-BE49-F238E27FC236}">
                <a16:creationId xmlns:a16="http://schemas.microsoft.com/office/drawing/2014/main" id="{819932C6-1040-8668-5B5E-FB3AA0DF50BB}"/>
              </a:ext>
            </a:extLst>
          </p:cNvPr>
          <p:cNvSpPr txBox="1"/>
          <p:nvPr/>
        </p:nvSpPr>
        <p:spPr>
          <a:xfrm>
            <a:off x="565485" y="2556442"/>
            <a:ext cx="257413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 retorcidos (</a:t>
            </a:r>
            <a:r>
              <a:rPr lang="es-ES" sz="20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wicked</a:t>
            </a: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problems</a:t>
            </a: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4E09688B-44B9-E630-5FB9-7C7C78DCFD03}"/>
              </a:ext>
            </a:extLst>
          </p:cNvPr>
          <p:cNvSpPr txBox="1"/>
          <p:nvPr/>
        </p:nvSpPr>
        <p:spPr>
          <a:xfrm>
            <a:off x="3091846" y="1698981"/>
            <a:ext cx="1232860" cy="4154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900" b="1" dirty="0">
                <a:solidFill>
                  <a:srgbClr val="8BAE2B"/>
                </a:solidFill>
              </a:rPr>
              <a:t>La complejidad y el cambio global hacen que enfrentemos</a:t>
            </a:r>
            <a:endParaRPr lang="en-ES" sz="900" b="1" dirty="0">
              <a:solidFill>
                <a:srgbClr val="8BAE2B"/>
              </a:solidFill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447C1D99-4C6B-EF4A-4392-04800B9D01AD}"/>
              </a:ext>
            </a:extLst>
          </p:cNvPr>
          <p:cNvGrpSpPr/>
          <p:nvPr/>
        </p:nvGrpSpPr>
        <p:grpSpPr>
          <a:xfrm>
            <a:off x="4343400" y="1528011"/>
            <a:ext cx="2069432" cy="1046747"/>
            <a:chOff x="4343400" y="1528011"/>
            <a:chExt cx="2069432" cy="1046747"/>
          </a:xfrm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805B6234-2F59-5258-471D-345D63F9D4D2}"/>
                </a:ext>
              </a:extLst>
            </p:cNvPr>
            <p:cNvSpPr/>
            <p:nvPr/>
          </p:nvSpPr>
          <p:spPr>
            <a:xfrm>
              <a:off x="4343400" y="1528011"/>
              <a:ext cx="2069432" cy="273751"/>
            </a:xfrm>
            <a:custGeom>
              <a:avLst/>
              <a:gdLst>
                <a:gd name="connsiteX0" fmla="*/ 4114800 w 4114800"/>
                <a:gd name="connsiteY0" fmla="*/ 0 h 974557"/>
                <a:gd name="connsiteX1" fmla="*/ 1949115 w 4114800"/>
                <a:gd name="connsiteY1" fmla="*/ 120315 h 974557"/>
                <a:gd name="connsiteX2" fmla="*/ 0 w 4114800"/>
                <a:gd name="connsiteY2" fmla="*/ 974557 h 974557"/>
                <a:gd name="connsiteX0" fmla="*/ 4114800 w 4114800"/>
                <a:gd name="connsiteY0" fmla="*/ 0 h 974557"/>
                <a:gd name="connsiteX1" fmla="*/ 1949115 w 4114800"/>
                <a:gd name="connsiteY1" fmla="*/ 120315 h 974557"/>
                <a:gd name="connsiteX2" fmla="*/ 0 w 4114800"/>
                <a:gd name="connsiteY2" fmla="*/ 974557 h 9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00" h="974557">
                  <a:moveTo>
                    <a:pt x="4114800" y="0"/>
                  </a:moveTo>
                  <a:cubicBezTo>
                    <a:pt x="3392905" y="40105"/>
                    <a:pt x="2634915" y="-42111"/>
                    <a:pt x="1949115" y="120315"/>
                  </a:cubicBezTo>
                  <a:cubicBezTo>
                    <a:pt x="1263315" y="282741"/>
                    <a:pt x="649705" y="689810"/>
                    <a:pt x="0" y="974557"/>
                  </a:cubicBezTo>
                </a:path>
              </a:pathLst>
            </a:cu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4452DA2-77D3-3144-9552-2F47BE846760}"/>
                </a:ext>
              </a:extLst>
            </p:cNvPr>
            <p:cNvSpPr/>
            <p:nvPr/>
          </p:nvSpPr>
          <p:spPr>
            <a:xfrm>
              <a:off x="4343400" y="1949116"/>
              <a:ext cx="409074" cy="625642"/>
            </a:xfrm>
            <a:custGeom>
              <a:avLst/>
              <a:gdLst>
                <a:gd name="connsiteX0" fmla="*/ 409074 w 409074"/>
                <a:gd name="connsiteY0" fmla="*/ 625642 h 625642"/>
                <a:gd name="connsiteX1" fmla="*/ 336884 w 409074"/>
                <a:gd name="connsiteY1" fmla="*/ 84221 h 625642"/>
                <a:gd name="connsiteX2" fmla="*/ 0 w 409074"/>
                <a:gd name="connsiteY2" fmla="*/ 0 h 625642"/>
                <a:gd name="connsiteX0" fmla="*/ 409074 w 409074"/>
                <a:gd name="connsiteY0" fmla="*/ 625642 h 625642"/>
                <a:gd name="connsiteX1" fmla="*/ 336884 w 409074"/>
                <a:gd name="connsiteY1" fmla="*/ 84221 h 625642"/>
                <a:gd name="connsiteX2" fmla="*/ 0 w 409074"/>
                <a:gd name="connsiteY2" fmla="*/ 0 h 62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074" h="625642">
                  <a:moveTo>
                    <a:pt x="409074" y="625642"/>
                  </a:moveTo>
                  <a:cubicBezTo>
                    <a:pt x="385011" y="445168"/>
                    <a:pt x="405063" y="188495"/>
                    <a:pt x="336884" y="84221"/>
                  </a:cubicBezTo>
                  <a:cubicBezTo>
                    <a:pt x="268705" y="-20053"/>
                    <a:pt x="112295" y="28074"/>
                    <a:pt x="0" y="0"/>
                  </a:cubicBezTo>
                </a:path>
              </a:pathLst>
            </a:cu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" name="Forma libre 18">
            <a:extLst>
              <a:ext uri="{FF2B5EF4-FFF2-40B4-BE49-F238E27FC236}">
                <a16:creationId xmlns:a16="http://schemas.microsoft.com/office/drawing/2014/main" id="{2D24E643-7207-D893-4903-5A4C2A0BA0B0}"/>
              </a:ext>
            </a:extLst>
          </p:cNvPr>
          <p:cNvSpPr/>
          <p:nvPr/>
        </p:nvSpPr>
        <p:spPr>
          <a:xfrm>
            <a:off x="1840832" y="1900989"/>
            <a:ext cx="1130968" cy="673769"/>
          </a:xfrm>
          <a:custGeom>
            <a:avLst/>
            <a:gdLst>
              <a:gd name="connsiteX0" fmla="*/ 1130968 w 1130968"/>
              <a:gd name="connsiteY0" fmla="*/ 0 h 673769"/>
              <a:gd name="connsiteX1" fmla="*/ 300789 w 1130968"/>
              <a:gd name="connsiteY1" fmla="*/ 36095 h 673769"/>
              <a:gd name="connsiteX2" fmla="*/ 0 w 1130968"/>
              <a:gd name="connsiteY2" fmla="*/ 228600 h 673769"/>
              <a:gd name="connsiteX3" fmla="*/ 0 w 1130968"/>
              <a:gd name="connsiteY3" fmla="*/ 673769 h 673769"/>
              <a:gd name="connsiteX0" fmla="*/ 1130968 w 1130968"/>
              <a:gd name="connsiteY0" fmla="*/ 0 h 673769"/>
              <a:gd name="connsiteX1" fmla="*/ 300789 w 1130968"/>
              <a:gd name="connsiteY1" fmla="*/ 36095 h 673769"/>
              <a:gd name="connsiteX2" fmla="*/ 0 w 1130968"/>
              <a:gd name="connsiteY2" fmla="*/ 228600 h 673769"/>
              <a:gd name="connsiteX3" fmla="*/ 0 w 1130968"/>
              <a:gd name="connsiteY3" fmla="*/ 673769 h 673769"/>
              <a:gd name="connsiteX0" fmla="*/ 1130968 w 1130968"/>
              <a:gd name="connsiteY0" fmla="*/ 0 h 673769"/>
              <a:gd name="connsiteX1" fmla="*/ 300789 w 1130968"/>
              <a:gd name="connsiteY1" fmla="*/ 36095 h 673769"/>
              <a:gd name="connsiteX2" fmla="*/ 0 w 1130968"/>
              <a:gd name="connsiteY2" fmla="*/ 228600 h 673769"/>
              <a:gd name="connsiteX3" fmla="*/ 0 w 1130968"/>
              <a:gd name="connsiteY3" fmla="*/ 673769 h 67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968" h="673769">
                <a:moveTo>
                  <a:pt x="1130968" y="0"/>
                </a:moveTo>
                <a:cubicBezTo>
                  <a:pt x="854242" y="12032"/>
                  <a:pt x="489283" y="-2005"/>
                  <a:pt x="300789" y="36095"/>
                </a:cubicBezTo>
                <a:cubicBezTo>
                  <a:pt x="112295" y="74195"/>
                  <a:pt x="0" y="80210"/>
                  <a:pt x="0" y="228600"/>
                </a:cubicBezTo>
                <a:lnTo>
                  <a:pt x="0" y="673769"/>
                </a:lnTo>
              </a:path>
            </a:pathLst>
          </a:custGeom>
          <a:ln w="47625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Google Shape;180;p7">
            <a:extLst>
              <a:ext uri="{FF2B5EF4-FFF2-40B4-BE49-F238E27FC236}">
                <a16:creationId xmlns:a16="http://schemas.microsoft.com/office/drawing/2014/main" id="{39B5A5C2-50A2-5558-A9E0-53F9BE0C9F0B}"/>
              </a:ext>
            </a:extLst>
          </p:cNvPr>
          <p:cNvSpPr txBox="1"/>
          <p:nvPr/>
        </p:nvSpPr>
        <p:spPr>
          <a:xfrm>
            <a:off x="409067" y="4076027"/>
            <a:ext cx="287492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Resolver los problemas retorcidos implica “bailar” con ellos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6F94FB1-B9ED-6D62-F641-7172A9AFF99E}"/>
              </a:ext>
            </a:extLst>
          </p:cNvPr>
          <p:cNvGrpSpPr/>
          <p:nvPr/>
        </p:nvGrpSpPr>
        <p:grpSpPr>
          <a:xfrm>
            <a:off x="1236124" y="3257843"/>
            <a:ext cx="1232860" cy="796799"/>
            <a:chOff x="1236124" y="3257843"/>
            <a:chExt cx="1232860" cy="796799"/>
          </a:xfrm>
        </p:grpSpPr>
        <p:cxnSp>
          <p:nvCxnSpPr>
            <p:cNvPr id="25" name="Straight Arrow Connector 4">
              <a:extLst>
                <a:ext uri="{FF2B5EF4-FFF2-40B4-BE49-F238E27FC236}">
                  <a16:creationId xmlns:a16="http://schemas.microsoft.com/office/drawing/2014/main" id="{48B83E5F-F882-AF86-7A87-E86758B29832}"/>
                </a:ext>
              </a:extLst>
            </p:cNvPr>
            <p:cNvCxnSpPr>
              <a:cxnSpLocks/>
            </p:cNvCxnSpPr>
            <p:nvPr/>
          </p:nvCxnSpPr>
          <p:spPr>
            <a:xfrm>
              <a:off x="1843116" y="3257843"/>
              <a:ext cx="0" cy="796799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7018E478-06E1-5586-1F89-2DCDF3D6702F}"/>
                </a:ext>
              </a:extLst>
            </p:cNvPr>
            <p:cNvSpPr txBox="1"/>
            <p:nvPr/>
          </p:nvSpPr>
          <p:spPr>
            <a:xfrm>
              <a:off x="1236124" y="3385964"/>
              <a:ext cx="123286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Que han de ser enfrentados con una actitud diferente…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C6651A26-D72E-456A-45B4-CCEE84D7CBFA}"/>
              </a:ext>
            </a:extLst>
          </p:cNvPr>
          <p:cNvGrpSpPr/>
          <p:nvPr/>
        </p:nvGrpSpPr>
        <p:grpSpPr>
          <a:xfrm>
            <a:off x="1236124" y="5026485"/>
            <a:ext cx="1232860" cy="796799"/>
            <a:chOff x="1236124" y="5026485"/>
            <a:chExt cx="1232860" cy="796799"/>
          </a:xfrm>
        </p:grpSpPr>
        <p:cxnSp>
          <p:nvCxnSpPr>
            <p:cNvPr id="30" name="Straight Arrow Connector 4">
              <a:extLst>
                <a:ext uri="{FF2B5EF4-FFF2-40B4-BE49-F238E27FC236}">
                  <a16:creationId xmlns:a16="http://schemas.microsoft.com/office/drawing/2014/main" id="{61E41CC2-3E5B-94CC-0CF1-A2D1C6AC7518}"/>
                </a:ext>
              </a:extLst>
            </p:cNvPr>
            <p:cNvCxnSpPr>
              <a:cxnSpLocks/>
            </p:cNvCxnSpPr>
            <p:nvPr/>
          </p:nvCxnSpPr>
          <p:spPr>
            <a:xfrm>
              <a:off x="1843116" y="5026485"/>
              <a:ext cx="0" cy="796799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E24042EE-523C-792B-BF9E-A60E1D8ED311}"/>
                </a:ext>
              </a:extLst>
            </p:cNvPr>
            <p:cNvSpPr txBox="1"/>
            <p:nvPr/>
          </p:nvSpPr>
          <p:spPr>
            <a:xfrm>
              <a:off x="1236124" y="5347112"/>
              <a:ext cx="123286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Esto se concreta en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  <p:sp>
        <p:nvSpPr>
          <p:cNvPr id="31" name="Google Shape;180;p7">
            <a:extLst>
              <a:ext uri="{FF2B5EF4-FFF2-40B4-BE49-F238E27FC236}">
                <a16:creationId xmlns:a16="http://schemas.microsoft.com/office/drawing/2014/main" id="{EF09E952-1A66-DD14-2AA4-76ABBB8C7347}"/>
              </a:ext>
            </a:extLst>
          </p:cNvPr>
          <p:cNvSpPr txBox="1"/>
          <p:nvPr/>
        </p:nvSpPr>
        <p:spPr>
          <a:xfrm>
            <a:off x="409067" y="5892795"/>
            <a:ext cx="287492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cs typeface="Calibri"/>
                <a:sym typeface="Calibri"/>
              </a:rPr>
              <a:t>Métodos para abordar problemas retorcidos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424884AF-8600-4749-8806-0E3C818FA360}"/>
              </a:ext>
            </a:extLst>
          </p:cNvPr>
          <p:cNvGrpSpPr/>
          <p:nvPr/>
        </p:nvGrpSpPr>
        <p:grpSpPr>
          <a:xfrm>
            <a:off x="2782384" y="611580"/>
            <a:ext cx="2570298" cy="879013"/>
            <a:chOff x="2782384" y="611580"/>
            <a:chExt cx="2570298" cy="879013"/>
          </a:xfrm>
        </p:grpSpPr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9A98AEF3-98D5-CCA5-7672-452173AFB306}"/>
                </a:ext>
              </a:extLst>
            </p:cNvPr>
            <p:cNvSpPr txBox="1"/>
            <p:nvPr/>
          </p:nvSpPr>
          <p:spPr>
            <a:xfrm>
              <a:off x="2782384" y="936595"/>
              <a:ext cx="1714146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chemeClr val="accent6">
                      <a:lumMod val="75000"/>
                    </a:schemeClr>
                  </a:solidFill>
                </a:rPr>
                <a:t>En la actualidad gestionamos compartimentos de los ecosistemas o servicios específicos</a:t>
              </a:r>
              <a:endParaRPr lang="en-ES" sz="9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0653ABE4-8669-E669-5B58-1AA0C76F3F5C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H="1">
              <a:off x="4496530" y="611580"/>
              <a:ext cx="856152" cy="602014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83674911-223F-7A49-30D3-5DBC501BD26D}"/>
              </a:ext>
            </a:extLst>
          </p:cNvPr>
          <p:cNvGrpSpPr/>
          <p:nvPr/>
        </p:nvGrpSpPr>
        <p:grpSpPr>
          <a:xfrm>
            <a:off x="2116912" y="1165727"/>
            <a:ext cx="1982364" cy="2306310"/>
            <a:chOff x="2116912" y="1165727"/>
            <a:chExt cx="1982364" cy="2306310"/>
          </a:xfrm>
        </p:grpSpPr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ACEC6E0B-9300-2476-EEEA-64EAC1C62A83}"/>
                </a:ext>
              </a:extLst>
            </p:cNvPr>
            <p:cNvSpPr txBox="1"/>
            <p:nvPr/>
          </p:nvSpPr>
          <p:spPr>
            <a:xfrm>
              <a:off x="3075976" y="3056539"/>
              <a:ext cx="1023300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chemeClr val="accent6">
                      <a:lumMod val="75000"/>
                    </a:schemeClr>
                  </a:solidFill>
                </a:rPr>
                <a:t>que no tienen en cuenta la complejidad</a:t>
              </a:r>
              <a:endParaRPr lang="en-ES" sz="9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3E05A548-6D5D-7223-B86D-9BFE7A80C38E}"/>
                </a:ext>
              </a:extLst>
            </p:cNvPr>
            <p:cNvSpPr/>
            <p:nvPr/>
          </p:nvSpPr>
          <p:spPr>
            <a:xfrm>
              <a:off x="2116912" y="1165727"/>
              <a:ext cx="1071455" cy="1830136"/>
            </a:xfrm>
            <a:custGeom>
              <a:avLst/>
              <a:gdLst>
                <a:gd name="connsiteX0" fmla="*/ 685800 w 1022684"/>
                <a:gd name="connsiteY0" fmla="*/ 0 h 1792705"/>
                <a:gd name="connsiteX1" fmla="*/ 276727 w 1022684"/>
                <a:gd name="connsiteY1" fmla="*/ 0 h 1792705"/>
                <a:gd name="connsiteX2" fmla="*/ 276727 w 1022684"/>
                <a:gd name="connsiteY2" fmla="*/ 505326 h 1792705"/>
                <a:gd name="connsiteX3" fmla="*/ 0 w 1022684"/>
                <a:gd name="connsiteY3" fmla="*/ 577516 h 1792705"/>
                <a:gd name="connsiteX4" fmla="*/ 12032 w 1022684"/>
                <a:gd name="connsiteY4" fmla="*/ 998621 h 1792705"/>
                <a:gd name="connsiteX5" fmla="*/ 312821 w 1022684"/>
                <a:gd name="connsiteY5" fmla="*/ 1094874 h 1792705"/>
                <a:gd name="connsiteX6" fmla="*/ 1022684 w 1022684"/>
                <a:gd name="connsiteY6" fmla="*/ 1094874 h 1792705"/>
                <a:gd name="connsiteX7" fmla="*/ 1022684 w 1022684"/>
                <a:gd name="connsiteY7" fmla="*/ 1792705 h 1792705"/>
                <a:gd name="connsiteX0" fmla="*/ 716129 w 1053013"/>
                <a:gd name="connsiteY0" fmla="*/ 0 h 1792705"/>
                <a:gd name="connsiteX1" fmla="*/ 307056 w 1053013"/>
                <a:gd name="connsiteY1" fmla="*/ 0 h 1792705"/>
                <a:gd name="connsiteX2" fmla="*/ 307056 w 1053013"/>
                <a:gd name="connsiteY2" fmla="*/ 505326 h 1792705"/>
                <a:gd name="connsiteX3" fmla="*/ 30329 w 1053013"/>
                <a:gd name="connsiteY3" fmla="*/ 577516 h 1792705"/>
                <a:gd name="connsiteX4" fmla="*/ 42361 w 1053013"/>
                <a:gd name="connsiteY4" fmla="*/ 998621 h 1792705"/>
                <a:gd name="connsiteX5" fmla="*/ 343150 w 1053013"/>
                <a:gd name="connsiteY5" fmla="*/ 1094874 h 1792705"/>
                <a:gd name="connsiteX6" fmla="*/ 1053013 w 1053013"/>
                <a:gd name="connsiteY6" fmla="*/ 1094874 h 1792705"/>
                <a:gd name="connsiteX7" fmla="*/ 1053013 w 1053013"/>
                <a:gd name="connsiteY7" fmla="*/ 1792705 h 1792705"/>
                <a:gd name="connsiteX0" fmla="*/ 734571 w 1071455"/>
                <a:gd name="connsiteY0" fmla="*/ 0 h 1792705"/>
                <a:gd name="connsiteX1" fmla="*/ 325498 w 1071455"/>
                <a:gd name="connsiteY1" fmla="*/ 0 h 1792705"/>
                <a:gd name="connsiteX2" fmla="*/ 325498 w 1071455"/>
                <a:gd name="connsiteY2" fmla="*/ 505326 h 1792705"/>
                <a:gd name="connsiteX3" fmla="*/ 48771 w 1071455"/>
                <a:gd name="connsiteY3" fmla="*/ 577516 h 1792705"/>
                <a:gd name="connsiteX4" fmla="*/ 60803 w 1071455"/>
                <a:gd name="connsiteY4" fmla="*/ 998621 h 1792705"/>
                <a:gd name="connsiteX5" fmla="*/ 361592 w 1071455"/>
                <a:gd name="connsiteY5" fmla="*/ 1094874 h 1792705"/>
                <a:gd name="connsiteX6" fmla="*/ 1071455 w 1071455"/>
                <a:gd name="connsiteY6" fmla="*/ 1094874 h 1792705"/>
                <a:gd name="connsiteX7" fmla="*/ 1071455 w 1071455"/>
                <a:gd name="connsiteY7" fmla="*/ 1792705 h 1792705"/>
                <a:gd name="connsiteX0" fmla="*/ 734571 w 1071455"/>
                <a:gd name="connsiteY0" fmla="*/ 0 h 1792705"/>
                <a:gd name="connsiteX1" fmla="*/ 325498 w 1071455"/>
                <a:gd name="connsiteY1" fmla="*/ 0 h 1792705"/>
                <a:gd name="connsiteX2" fmla="*/ 325498 w 1071455"/>
                <a:gd name="connsiteY2" fmla="*/ 505326 h 1792705"/>
                <a:gd name="connsiteX3" fmla="*/ 48771 w 1071455"/>
                <a:gd name="connsiteY3" fmla="*/ 577516 h 1792705"/>
                <a:gd name="connsiteX4" fmla="*/ 60803 w 1071455"/>
                <a:gd name="connsiteY4" fmla="*/ 998621 h 1792705"/>
                <a:gd name="connsiteX5" fmla="*/ 361592 w 1071455"/>
                <a:gd name="connsiteY5" fmla="*/ 1094874 h 1792705"/>
                <a:gd name="connsiteX6" fmla="*/ 1071455 w 1071455"/>
                <a:gd name="connsiteY6" fmla="*/ 1094874 h 1792705"/>
                <a:gd name="connsiteX7" fmla="*/ 1071455 w 1071455"/>
                <a:gd name="connsiteY7" fmla="*/ 1792705 h 1792705"/>
                <a:gd name="connsiteX0" fmla="*/ 734571 w 1071455"/>
                <a:gd name="connsiteY0" fmla="*/ 0 h 1792705"/>
                <a:gd name="connsiteX1" fmla="*/ 325498 w 1071455"/>
                <a:gd name="connsiteY1" fmla="*/ 0 h 1792705"/>
                <a:gd name="connsiteX2" fmla="*/ 325498 w 1071455"/>
                <a:gd name="connsiteY2" fmla="*/ 505326 h 1792705"/>
                <a:gd name="connsiteX3" fmla="*/ 48771 w 1071455"/>
                <a:gd name="connsiteY3" fmla="*/ 577516 h 1792705"/>
                <a:gd name="connsiteX4" fmla="*/ 60803 w 1071455"/>
                <a:gd name="connsiteY4" fmla="*/ 998621 h 1792705"/>
                <a:gd name="connsiteX5" fmla="*/ 361592 w 1071455"/>
                <a:gd name="connsiteY5" fmla="*/ 1094874 h 1792705"/>
                <a:gd name="connsiteX6" fmla="*/ 1071455 w 1071455"/>
                <a:gd name="connsiteY6" fmla="*/ 1094874 h 1792705"/>
                <a:gd name="connsiteX7" fmla="*/ 1071455 w 1071455"/>
                <a:gd name="connsiteY7" fmla="*/ 1792705 h 1792705"/>
                <a:gd name="connsiteX0" fmla="*/ 734571 w 1071455"/>
                <a:gd name="connsiteY0" fmla="*/ 37431 h 1830136"/>
                <a:gd name="connsiteX1" fmla="*/ 325498 w 1071455"/>
                <a:gd name="connsiteY1" fmla="*/ 37431 h 1830136"/>
                <a:gd name="connsiteX2" fmla="*/ 325498 w 1071455"/>
                <a:gd name="connsiteY2" fmla="*/ 542757 h 1830136"/>
                <a:gd name="connsiteX3" fmla="*/ 48771 w 1071455"/>
                <a:gd name="connsiteY3" fmla="*/ 614947 h 1830136"/>
                <a:gd name="connsiteX4" fmla="*/ 60803 w 1071455"/>
                <a:gd name="connsiteY4" fmla="*/ 1036052 h 1830136"/>
                <a:gd name="connsiteX5" fmla="*/ 361592 w 1071455"/>
                <a:gd name="connsiteY5" fmla="*/ 1132305 h 1830136"/>
                <a:gd name="connsiteX6" fmla="*/ 1071455 w 1071455"/>
                <a:gd name="connsiteY6" fmla="*/ 1132305 h 1830136"/>
                <a:gd name="connsiteX7" fmla="*/ 1071455 w 1071455"/>
                <a:gd name="connsiteY7" fmla="*/ 1830136 h 1830136"/>
                <a:gd name="connsiteX0" fmla="*/ 734571 w 1071455"/>
                <a:gd name="connsiteY0" fmla="*/ 37431 h 1830136"/>
                <a:gd name="connsiteX1" fmla="*/ 325498 w 1071455"/>
                <a:gd name="connsiteY1" fmla="*/ 37431 h 1830136"/>
                <a:gd name="connsiteX2" fmla="*/ 325498 w 1071455"/>
                <a:gd name="connsiteY2" fmla="*/ 542757 h 1830136"/>
                <a:gd name="connsiteX3" fmla="*/ 48771 w 1071455"/>
                <a:gd name="connsiteY3" fmla="*/ 614947 h 1830136"/>
                <a:gd name="connsiteX4" fmla="*/ 60803 w 1071455"/>
                <a:gd name="connsiteY4" fmla="*/ 1036052 h 1830136"/>
                <a:gd name="connsiteX5" fmla="*/ 361592 w 1071455"/>
                <a:gd name="connsiteY5" fmla="*/ 1132305 h 1830136"/>
                <a:gd name="connsiteX6" fmla="*/ 1071455 w 1071455"/>
                <a:gd name="connsiteY6" fmla="*/ 1132305 h 1830136"/>
                <a:gd name="connsiteX7" fmla="*/ 1071455 w 1071455"/>
                <a:gd name="connsiteY7" fmla="*/ 1830136 h 183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1455" h="1830136">
                  <a:moveTo>
                    <a:pt x="734571" y="37431"/>
                  </a:moveTo>
                  <a:cubicBezTo>
                    <a:pt x="598213" y="37431"/>
                    <a:pt x="393677" y="-46790"/>
                    <a:pt x="325498" y="37431"/>
                  </a:cubicBezTo>
                  <a:cubicBezTo>
                    <a:pt x="257319" y="121652"/>
                    <a:pt x="371619" y="446504"/>
                    <a:pt x="325498" y="542757"/>
                  </a:cubicBezTo>
                  <a:cubicBezTo>
                    <a:pt x="279377" y="639010"/>
                    <a:pt x="92887" y="532731"/>
                    <a:pt x="48771" y="614947"/>
                  </a:cubicBezTo>
                  <a:cubicBezTo>
                    <a:pt x="4655" y="697163"/>
                    <a:pt x="-39460" y="1003968"/>
                    <a:pt x="60803" y="1036052"/>
                  </a:cubicBezTo>
                  <a:lnTo>
                    <a:pt x="361592" y="1132305"/>
                  </a:lnTo>
                  <a:cubicBezTo>
                    <a:pt x="530034" y="1148347"/>
                    <a:pt x="1071455" y="899695"/>
                    <a:pt x="1071455" y="1132305"/>
                  </a:cubicBezTo>
                  <a:lnTo>
                    <a:pt x="1071455" y="1830136"/>
                  </a:lnTo>
                </a:path>
              </a:pathLst>
            </a:cu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7DAC793-29F7-650B-FB29-9A9F6EEA972F}"/>
              </a:ext>
            </a:extLst>
          </p:cNvPr>
          <p:cNvSpPr txBox="1"/>
          <p:nvPr/>
        </p:nvSpPr>
        <p:spPr>
          <a:xfrm>
            <a:off x="4383002" y="3652595"/>
            <a:ext cx="4584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Escalas de gobernanza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de especies amenazadas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Manejo de especies invasoras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forestal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cinegética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Gestión de pesquerías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Espacios naturales protegidos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Red Natura 2000</a:t>
            </a:r>
          </a:p>
          <a:p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Ley europea de restauración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C2990653-BDAB-2FE4-595A-DC6F7ABE7AEF}"/>
              </a:ext>
            </a:extLst>
          </p:cNvPr>
          <p:cNvGrpSpPr/>
          <p:nvPr/>
        </p:nvGrpSpPr>
        <p:grpSpPr>
          <a:xfrm>
            <a:off x="3573379" y="3573379"/>
            <a:ext cx="745958" cy="2941538"/>
            <a:chOff x="3573379" y="3573379"/>
            <a:chExt cx="745958" cy="2941538"/>
          </a:xfrm>
        </p:grpSpPr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F24FE693-B5CC-E591-A17A-D31976AF3BF3}"/>
                </a:ext>
              </a:extLst>
            </p:cNvPr>
            <p:cNvCxnSpPr/>
            <p:nvPr/>
          </p:nvCxnSpPr>
          <p:spPr>
            <a:xfrm>
              <a:off x="4314801" y="3706251"/>
              <a:ext cx="0" cy="2808666"/>
            </a:xfrm>
            <a:prstGeom prst="line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BC2E0D69-1C63-7674-2011-4D4B58108CDF}"/>
                </a:ext>
              </a:extLst>
            </p:cNvPr>
            <p:cNvSpPr/>
            <p:nvPr/>
          </p:nvSpPr>
          <p:spPr>
            <a:xfrm>
              <a:off x="3573379" y="3573379"/>
              <a:ext cx="745958" cy="1203158"/>
            </a:xfrm>
            <a:custGeom>
              <a:avLst/>
              <a:gdLst>
                <a:gd name="connsiteX0" fmla="*/ 0 w 745958"/>
                <a:gd name="connsiteY0" fmla="*/ 0 h 1203158"/>
                <a:gd name="connsiteX1" fmla="*/ 12032 w 745958"/>
                <a:gd name="connsiteY1" fmla="*/ 1203158 h 1203158"/>
                <a:gd name="connsiteX2" fmla="*/ 745958 w 745958"/>
                <a:gd name="connsiteY2" fmla="*/ 1203158 h 120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958" h="1203158">
                  <a:moveTo>
                    <a:pt x="0" y="0"/>
                  </a:moveTo>
                  <a:lnTo>
                    <a:pt x="12032" y="1203158"/>
                  </a:lnTo>
                  <a:lnTo>
                    <a:pt x="745958" y="1203158"/>
                  </a:lnTo>
                </a:path>
              </a:pathLst>
            </a:cu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9" grpId="0"/>
      <p:bldP spid="2" grpId="0"/>
      <p:bldP spid="17" grpId="0" animBg="1"/>
      <p:bldP spid="19" grpId="0" animBg="1"/>
      <p:bldP spid="21" grpId="0"/>
      <p:bldP spid="31" grpId="0"/>
      <p:bldP spid="4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20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26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27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28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8CA0C9A1-F0E8-F2B4-ECD7-5CB3EE82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>
            <a:extLst>
              <a:ext uri="{FF2B5EF4-FFF2-40B4-BE49-F238E27FC236}">
                <a16:creationId xmlns:a16="http://schemas.microsoft.com/office/drawing/2014/main" id="{DF77E91B-80B7-2868-CDA5-56E53B4AD199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4915CEB8-2D71-0393-ED12-635791E5F46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7E9A2-9A84-DC53-6580-D51B91E141A5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D893884-296F-062B-37BF-67F7928BD685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44CFD8-2319-AD1A-82AB-7266C50728D3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DC6F54EF-5A6C-34DD-A9FC-33582C66C807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45FF7C-86C0-A5EB-7FA3-4F74024EBB6E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7B53D10F-F3B5-2698-EF57-2A497DE4E6B0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748D1C4-BC86-7B5C-5E1F-9796495729FD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7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 “</a:t>
                </a: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complejos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”</a:t>
                </a:r>
                <a:endParaRPr dirty="0"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FA6E0A-417B-47C4-C93F-6A3571C61566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DB686F4-F3BF-2001-764C-DB76CAB6369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5B316069-AF5B-4D68-55C5-A2BF4617C20F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0EAFA-DABD-6376-8105-18EFF5C7F4EA}"/>
              </a:ext>
            </a:extLst>
          </p:cNvPr>
          <p:cNvSpPr txBox="1"/>
          <p:nvPr/>
        </p:nvSpPr>
        <p:spPr>
          <a:xfrm>
            <a:off x="1094941" y="5999452"/>
            <a:ext cx="71465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500" b="1" dirty="0">
                <a:solidFill>
                  <a:srgbClr val="70AD47"/>
                </a:solidFill>
              </a:rPr>
              <a:t>Gestionar es decidir -&gt; Decidir es renunciar…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67DBC4-D4F1-9496-5B41-BDF28633825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54545-163C-10D1-5909-6BFC7178A1C7}"/>
              </a:ext>
            </a:extLst>
          </p:cNvPr>
          <p:cNvGrpSpPr/>
          <p:nvPr/>
        </p:nvGrpSpPr>
        <p:grpSpPr>
          <a:xfrm>
            <a:off x="247585" y="4188417"/>
            <a:ext cx="8526552" cy="2204355"/>
            <a:chOff x="247585" y="3007879"/>
            <a:chExt cx="8526552" cy="2204355"/>
          </a:xfrm>
        </p:grpSpPr>
        <p:pic>
          <p:nvPicPr>
            <p:cNvPr id="2050" name="Picture 2" descr="Forest clip art Images | Free Vectors, Stock Photos &amp; PSD">
              <a:extLst>
                <a:ext uri="{FF2B5EF4-FFF2-40B4-BE49-F238E27FC236}">
                  <a16:creationId xmlns:a16="http://schemas.microsoft.com/office/drawing/2014/main" id="{A842ADB2-114C-D317-C46A-8BE0E7C4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289" y="3007879"/>
              <a:ext cx="3895848" cy="21914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rbour Bridge Clipart | Free Images at Clker.com - vector clip art online,  royalty free &amp; public domain">
              <a:extLst>
                <a:ext uri="{FF2B5EF4-FFF2-40B4-BE49-F238E27FC236}">
                  <a16:creationId xmlns:a16="http://schemas.microsoft.com/office/drawing/2014/main" id="{E0C4A0BD-C66E-1D52-6589-01585186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85" y="3088929"/>
              <a:ext cx="4566248" cy="212330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D9AD-E521-4E86-19DA-10EF391FC509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0" name="Google Shape;180;p7">
              <a:extLst>
                <a:ext uri="{FF2B5EF4-FFF2-40B4-BE49-F238E27FC236}">
                  <a16:creationId xmlns:a16="http://schemas.microsoft.com/office/drawing/2014/main" id="{1CE086B7-DA67-540A-8BE9-0760A495CB93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A7BD9A-0659-10E4-DB7A-3F680A384EB6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F3BEEC-7E16-FD5D-AFE7-A296A8F4E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47AC6-B2BE-07AC-7EAC-7B74364FFC14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17" name="Google Shape;180;p7">
              <a:extLst>
                <a:ext uri="{FF2B5EF4-FFF2-40B4-BE49-F238E27FC236}">
                  <a16:creationId xmlns:a16="http://schemas.microsoft.com/office/drawing/2014/main" id="{9EF700C6-A3F8-1D4D-1AB8-C165DE9C4417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18" name="Google Shape;180;p7">
              <a:extLst>
                <a:ext uri="{FF2B5EF4-FFF2-40B4-BE49-F238E27FC236}">
                  <a16:creationId xmlns:a16="http://schemas.microsoft.com/office/drawing/2014/main" id="{19B0D297-3673-7654-7026-C2CBA28F4A3C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B6D9E1-6724-54BB-007F-3B9EB3241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E7362D-7CD9-57CB-0DBA-666BC7157B8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919479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retorcidos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(wicked)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2664</Words>
  <Application>Microsoft Macintosh PowerPoint</Application>
  <PresentationFormat>Presentación en pantalla (4:3)</PresentationFormat>
  <Paragraphs>306</Paragraphs>
  <Slides>30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8" baseType="lpstr">
      <vt:lpstr>Arial</vt:lpstr>
      <vt:lpstr>Arial Narrow</vt:lpstr>
      <vt:lpstr>Calibri</vt:lpstr>
      <vt:lpstr>Candara</vt:lpstr>
      <vt:lpstr>Meta</vt:lpstr>
      <vt:lpstr>Wingdings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de la idea de “conservación” </vt:lpstr>
      <vt:lpstr>Evolución de la idea de “conservación”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de la idea de “conservación”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2025-03-01T19:14:29Z</dcterms:modified>
</cp:coreProperties>
</file>